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57" r:id="rId2"/>
    <p:sldId id="258" r:id="rId3"/>
    <p:sldId id="318" r:id="rId4"/>
    <p:sldId id="259" r:id="rId5"/>
    <p:sldId id="260" r:id="rId6"/>
    <p:sldId id="262" r:id="rId7"/>
    <p:sldId id="263" r:id="rId8"/>
    <p:sldId id="264" r:id="rId9"/>
    <p:sldId id="265" r:id="rId10"/>
    <p:sldId id="267" r:id="rId11"/>
    <p:sldId id="266" r:id="rId12"/>
    <p:sldId id="268" r:id="rId13"/>
    <p:sldId id="269" r:id="rId14"/>
    <p:sldId id="270" r:id="rId15"/>
    <p:sldId id="317" r:id="rId16"/>
    <p:sldId id="273" r:id="rId17"/>
    <p:sldId id="274" r:id="rId18"/>
    <p:sldId id="275" r:id="rId19"/>
    <p:sldId id="276" r:id="rId20"/>
    <p:sldId id="277" r:id="rId21"/>
    <p:sldId id="278" r:id="rId22"/>
    <p:sldId id="280" r:id="rId23"/>
    <p:sldId id="281" r:id="rId24"/>
    <p:sldId id="282" r:id="rId25"/>
    <p:sldId id="283" r:id="rId26"/>
    <p:sldId id="312" r:id="rId27"/>
    <p:sldId id="284" r:id="rId28"/>
    <p:sldId id="285" r:id="rId29"/>
    <p:sldId id="314" r:id="rId30"/>
    <p:sldId id="286" r:id="rId31"/>
    <p:sldId id="287" r:id="rId32"/>
    <p:sldId id="289" r:id="rId33"/>
    <p:sldId id="290" r:id="rId34"/>
    <p:sldId id="291" r:id="rId35"/>
    <p:sldId id="292" r:id="rId36"/>
    <p:sldId id="293" r:id="rId37"/>
    <p:sldId id="295" r:id="rId38"/>
    <p:sldId id="296" r:id="rId39"/>
    <p:sldId id="297" r:id="rId40"/>
    <p:sldId id="298" r:id="rId41"/>
    <p:sldId id="316" r:id="rId42"/>
    <p:sldId id="299" r:id="rId43"/>
    <p:sldId id="300" r:id="rId44"/>
    <p:sldId id="307" r:id="rId45"/>
    <p:sldId id="301" r:id="rId46"/>
    <p:sldId id="315" r:id="rId47"/>
    <p:sldId id="305" r:id="rId48"/>
    <p:sldId id="302" r:id="rId49"/>
    <p:sldId id="303" r:id="rId50"/>
    <p:sldId id="304" r:id="rId51"/>
    <p:sldId id="310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3" autoAdjust="0"/>
    <p:restoredTop sz="94660"/>
  </p:normalViewPr>
  <p:slideViewPr>
    <p:cSldViewPr snapToGrid="0">
      <p:cViewPr varScale="1">
        <p:scale>
          <a:sx n="74" d="100"/>
          <a:sy n="74" d="100"/>
        </p:scale>
        <p:origin x="5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6AD65-506D-4235-83C3-FE8F4EE58874}" type="datetimeFigureOut">
              <a:rPr lang="en-US" smtClean="0"/>
              <a:t>7/27/2014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EF4E-8943-4843-A9BE-5D7FEE289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396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500">
        <p15:prstTrans prst="peelOff"/>
      </p:transition>
    </mc:Choice>
    <mc:Fallback xmlns="">
      <p:transition spd="slow" advClick="0" advTm="45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6AD65-506D-4235-83C3-FE8F4EE58874}" type="datetimeFigureOut">
              <a:rPr lang="en-US" smtClean="0"/>
              <a:t>7/27/2014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EF4E-8943-4843-A9BE-5D7FEE289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2845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500">
        <p15:prstTrans prst="peelOff"/>
      </p:transition>
    </mc:Choice>
    <mc:Fallback xmlns="">
      <p:transition spd="slow" advClick="0" advTm="45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6AD65-506D-4235-83C3-FE8F4EE58874}" type="datetimeFigureOut">
              <a:rPr lang="en-US" smtClean="0"/>
              <a:t>7/27/2014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EF4E-8943-4843-A9BE-5D7FEE289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576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500">
        <p15:prstTrans prst="peelOff"/>
      </p:transition>
    </mc:Choice>
    <mc:Fallback xmlns="">
      <p:transition spd="slow" advClick="0" advTm="45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6AD65-506D-4235-83C3-FE8F4EE58874}" type="datetimeFigureOut">
              <a:rPr lang="en-US" smtClean="0"/>
              <a:t>7/27/2014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EF4E-8943-4843-A9BE-5D7FEE289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813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500">
        <p15:prstTrans prst="peelOff"/>
      </p:transition>
    </mc:Choice>
    <mc:Fallback xmlns="">
      <p:transition spd="slow" advClick="0" advTm="45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6AD65-506D-4235-83C3-FE8F4EE58874}" type="datetimeFigureOut">
              <a:rPr lang="en-US" smtClean="0"/>
              <a:t>7/27/2014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EF4E-8943-4843-A9BE-5D7FEE289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800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500">
        <p15:prstTrans prst="peelOff"/>
      </p:transition>
    </mc:Choice>
    <mc:Fallback xmlns="">
      <p:transition spd="slow" advClick="0" advTm="45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6AD65-506D-4235-83C3-FE8F4EE58874}" type="datetimeFigureOut">
              <a:rPr lang="en-US" smtClean="0"/>
              <a:t>7/27/2014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EF4E-8943-4843-A9BE-5D7FEE289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090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500">
        <p15:prstTrans prst="peelOff"/>
      </p:transition>
    </mc:Choice>
    <mc:Fallback xmlns="">
      <p:transition spd="slow" advClick="0" advTm="45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6AD65-506D-4235-83C3-FE8F4EE58874}" type="datetimeFigureOut">
              <a:rPr lang="en-US" smtClean="0"/>
              <a:t>7/27/2014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EF4E-8943-4843-A9BE-5D7FEE289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8220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500">
        <p15:prstTrans prst="peelOff"/>
      </p:transition>
    </mc:Choice>
    <mc:Fallback xmlns="">
      <p:transition spd="slow" advClick="0" advTm="45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6AD65-506D-4235-83C3-FE8F4EE58874}" type="datetimeFigureOut">
              <a:rPr lang="en-US" smtClean="0"/>
              <a:t>7/27/2014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EF4E-8943-4843-A9BE-5D7FEE289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0525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500">
        <p15:prstTrans prst="peelOff"/>
      </p:transition>
    </mc:Choice>
    <mc:Fallback xmlns="">
      <p:transition spd="slow" advClick="0" advTm="45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6AD65-506D-4235-83C3-FE8F4EE58874}" type="datetimeFigureOut">
              <a:rPr lang="en-US" smtClean="0"/>
              <a:t>7/27/2014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EF4E-8943-4843-A9BE-5D7FEE289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990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500">
        <p15:prstTrans prst="peelOff"/>
      </p:transition>
    </mc:Choice>
    <mc:Fallback xmlns="">
      <p:transition spd="slow" advClick="0" advTm="45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6AD65-506D-4235-83C3-FE8F4EE58874}" type="datetimeFigureOut">
              <a:rPr lang="en-US" smtClean="0"/>
              <a:t>7/27/2014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EF4E-8943-4843-A9BE-5D7FEE289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353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500">
        <p15:prstTrans prst="peelOff"/>
      </p:transition>
    </mc:Choice>
    <mc:Fallback xmlns="">
      <p:transition spd="slow" advClick="0" advTm="45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6AD65-506D-4235-83C3-FE8F4EE58874}" type="datetimeFigureOut">
              <a:rPr lang="en-US" smtClean="0"/>
              <a:t>7/27/2014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EF4E-8943-4843-A9BE-5D7FEE289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869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500">
        <p15:prstTrans prst="peelOff"/>
      </p:transition>
    </mc:Choice>
    <mc:Fallback xmlns="">
      <p:transition spd="slow" advClick="0" advTm="45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B6AD65-506D-4235-83C3-FE8F4EE58874}" type="datetimeFigureOut">
              <a:rPr lang="en-US" smtClean="0"/>
              <a:t>7/27/2014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DEEF4E-8943-4843-A9BE-5D7FEE289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9658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mc:AlternateContent xmlns:mc="http://schemas.openxmlformats.org/markup-compatibility/2006" xmlns:p15="http://schemas.microsoft.com/office/powerpoint/2012/main">
    <mc:Choice Requires="p15">
      <p:transition spd="slow" advClick="0" advTm="4500">
        <p15:prstTrans prst="peelOff"/>
      </p:transition>
    </mc:Choice>
    <mc:Fallback xmlns="">
      <p:transition spd="slow" advClick="0" advTm="45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225" y="3349592"/>
            <a:ext cx="3657600" cy="3541776"/>
          </a:xfrm>
          <a:prstGeom prst="flowChartConnector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79828" y="0"/>
            <a:ext cx="1157770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9600" b="1" cap="all" dirty="0" err="1" smtClean="0">
                <a:solidFill>
                  <a:srgbClr val="92D050"/>
                </a:solidFill>
                <a:effectLst>
                  <a:outerShdw blurRad="127000" dist="200025" dir="2700000" algn="tl">
                    <a:srgbClr val="000000">
                      <a:alpha val="30000"/>
                    </a:srgbClr>
                  </a:outerShdw>
                </a:effectLst>
                <a:latin typeface="Candy Round BTN" panose="020F060402010204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Ovbs</a:t>
            </a:r>
            <a:r>
              <a:rPr lang="en-US" sz="9600" b="1" cap="all" dirty="0" smtClean="0">
                <a:solidFill>
                  <a:srgbClr val="92D050"/>
                </a:solidFill>
                <a:effectLst>
                  <a:outerShdw blurRad="127000" dist="200025" dir="2700000" algn="tl">
                    <a:srgbClr val="000000">
                      <a:alpha val="30000"/>
                    </a:srgbClr>
                  </a:outerShdw>
                </a:effectLst>
                <a:latin typeface="Candy Round BTN" panose="020F060402010204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2014</a:t>
            </a:r>
          </a:p>
        </p:txBody>
      </p:sp>
      <p:sp>
        <p:nvSpPr>
          <p:cNvPr id="9" name="Rectangle 8"/>
          <p:cNvSpPr/>
          <p:nvPr/>
        </p:nvSpPr>
        <p:spPr>
          <a:xfrm>
            <a:off x="527538" y="1384993"/>
            <a:ext cx="494479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cap="all" dirty="0" smtClean="0">
                <a:solidFill>
                  <a:srgbClr val="FF0000"/>
                </a:solidFill>
                <a:effectLst>
                  <a:outerShdw blurRad="127000" dist="200025" dir="2700000" algn="tl">
                    <a:srgbClr val="000000">
                      <a:alpha val="30000"/>
                    </a:srgbClr>
                  </a:outerShdw>
                </a:effectLst>
                <a:latin typeface="Candy Round BTN" panose="020F060402010204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Psalms 24:1</a:t>
            </a:r>
            <a:endParaRPr lang="en-US" sz="6600" b="1" cap="all" dirty="0">
              <a:solidFill>
                <a:srgbClr val="FF0000"/>
              </a:solidFill>
              <a:effectLst>
                <a:outerShdw blurRad="127000" dist="200025" dir="2700000" algn="tl">
                  <a:srgbClr val="000000">
                    <a:alpha val="30000"/>
                  </a:srgbClr>
                </a:outerShdw>
              </a:effectLst>
              <a:latin typeface="Candy Round BTN" panose="020F0604020102040306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27537" y="2492989"/>
            <a:ext cx="986848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cap="all" dirty="0" smtClean="0">
                <a:solidFill>
                  <a:srgbClr val="00B0F0"/>
                </a:solidFill>
                <a:effectLst>
                  <a:outerShdw blurRad="127000" dist="200025" dir="2700000" algn="tl">
                    <a:srgbClr val="000000">
                      <a:alpha val="30000"/>
                    </a:srgbClr>
                  </a:outerShdw>
                </a:effectLst>
                <a:latin typeface="Candy Round BTN" panose="020F060402010204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earth is the LORD’s, and everything in it, the world, and all who live in it</a:t>
            </a:r>
          </a:p>
        </p:txBody>
      </p:sp>
      <p:pic>
        <p:nvPicPr>
          <p:cNvPr id="13" name="Chris Tomlin Indescribabl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80.3877"/>
                  <p14:fade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18048" y="59460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283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500">
        <p15:prstTrans prst="peelOff"/>
      </p:transition>
    </mc:Choice>
    <mc:Fallback xmlns="">
      <p:transition spd="slow" advClick="0" advTm="4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/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35"/>
          <a:stretch/>
        </p:blipFill>
        <p:spPr>
          <a:xfrm>
            <a:off x="2345201" y="0"/>
            <a:ext cx="76709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635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500">
        <p15:prstTrans prst="peelOff"/>
      </p:transition>
    </mc:Choice>
    <mc:Fallback xmlns="">
      <p:transition spd="slow" advClick="0" advTm="4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058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3746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500">
        <p15:prstTrans prst="peelOff"/>
      </p:transition>
    </mc:Choice>
    <mc:Fallback xmlns="">
      <p:transition spd="slow" advClick="0" advTm="4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058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27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500">
        <p15:prstTrans prst="peelOff"/>
      </p:transition>
    </mc:Choice>
    <mc:Fallback xmlns="">
      <p:transition spd="slow" advClick="0" advTm="4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058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987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500">
        <p15:prstTrans prst="peelOff"/>
      </p:transition>
    </mc:Choice>
    <mc:Fallback xmlns="">
      <p:transition spd="slow" advClick="0" advTm="4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058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6482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500">
        <p15:prstTrans prst="peelOff"/>
      </p:transition>
    </mc:Choice>
    <mc:Fallback xmlns="">
      <p:transition spd="slow" advClick="0" advTm="4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058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2159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500">
        <p15:prstTrans prst="peelOff"/>
      </p:transition>
    </mc:Choice>
    <mc:Fallback xmlns="">
      <p:transition spd="slow" advClick="0" advTm="4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058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449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500">
        <p15:prstTrans prst="peelOff"/>
      </p:transition>
    </mc:Choice>
    <mc:Fallback xmlns="">
      <p:transition spd="slow" advClick="0" advTm="4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058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953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500">
        <p15:prstTrans prst="peelOff"/>
      </p:transition>
    </mc:Choice>
    <mc:Fallback xmlns="">
      <p:transition spd="slow" advClick="0" advTm="4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058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017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500">
        <p15:prstTrans prst="peelOff"/>
      </p:transition>
    </mc:Choice>
    <mc:Fallback xmlns="">
      <p:transition spd="slow" advClick="0" advTm="4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058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1100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500">
        <p15:prstTrans prst="peelOff"/>
      </p:transition>
    </mc:Choice>
    <mc:Fallback xmlns="">
      <p:transition spd="slow" advClick="0" advTm="4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74" y="0"/>
            <a:ext cx="10301654" cy="686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7387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500">
        <p15:prstTrans prst="peelOff"/>
      </p:transition>
    </mc:Choice>
    <mc:Fallback xmlns="">
      <p:transition spd="slow" advClick="0" advTm="4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058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501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500">
        <p15:prstTrans prst="peelOff"/>
      </p:transition>
    </mc:Choice>
    <mc:Fallback xmlns="">
      <p:transition spd="slow" advClick="0" advTm="4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093" y="0"/>
            <a:ext cx="100592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786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500">
        <p15:prstTrans prst="peelOff"/>
      </p:transition>
    </mc:Choice>
    <mc:Fallback xmlns="">
      <p:transition spd="slow" advClick="0" advTm="4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058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781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500">
        <p15:prstTrans prst="peelOff"/>
      </p:transition>
    </mc:Choice>
    <mc:Fallback xmlns="">
      <p:transition spd="slow" advClick="0" advTm="4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058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4183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500">
        <p15:prstTrans prst="peelOff"/>
      </p:transition>
    </mc:Choice>
    <mc:Fallback xmlns="">
      <p:transition spd="slow" advClick="0" advTm="4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058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729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500">
        <p15:prstTrans prst="peelOff"/>
      </p:transition>
    </mc:Choice>
    <mc:Fallback xmlns="">
      <p:transition spd="slow" advClick="0" advTm="4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058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680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500">
        <p15:prstTrans prst="peelOff"/>
      </p:transition>
    </mc:Choice>
    <mc:Fallback xmlns="">
      <p:transition spd="slow" advClick="0" advTm="4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2500" y="0"/>
            <a:ext cx="100584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5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500">
        <p15:prstTrans prst="peelOff"/>
      </p:transition>
    </mc:Choice>
    <mc:Fallback xmlns="">
      <p:transition spd="slow" advClick="0" advTm="4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058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0884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500">
        <p15:prstTrans prst="peelOff"/>
      </p:transition>
    </mc:Choice>
    <mc:Fallback xmlns="">
      <p:transition spd="slow" advClick="0" advTm="4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058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096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500">
        <p15:prstTrans prst="peelOff"/>
      </p:transition>
    </mc:Choice>
    <mc:Fallback xmlns="">
      <p:transition spd="slow" advClick="0" advTm="4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52500" y="300000"/>
            <a:ext cx="100584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187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500">
        <p15:prstTrans prst="peelOff"/>
      </p:transition>
    </mc:Choice>
    <mc:Fallback xmlns="">
      <p:transition spd="slow" advClick="0" advTm="4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79007" y="129347"/>
            <a:ext cx="7393584" cy="6877320"/>
          </a:xfrm>
        </p:spPr>
      </p:pic>
    </p:spTree>
    <p:extLst>
      <p:ext uri="{BB962C8B-B14F-4D97-AF65-F5344CB8AC3E}">
        <p14:creationId xmlns:p14="http://schemas.microsoft.com/office/powerpoint/2010/main" val="32859345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500">
        <p15:prstTrans prst="peelOff"/>
      </p:transition>
    </mc:Choice>
    <mc:Fallback xmlns="">
      <p:transition spd="slow" advClick="0" advTm="4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0297" y="1676400"/>
            <a:ext cx="100584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0208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500">
        <p15:prstTrans prst="peelOff"/>
      </p:transition>
    </mc:Choice>
    <mc:Fallback xmlns="">
      <p:transition spd="slow" advClick="0" advTm="4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0635" y="-28135"/>
            <a:ext cx="100584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7220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500">
        <p15:prstTrans prst="peelOff"/>
      </p:transition>
    </mc:Choice>
    <mc:Fallback xmlns="">
      <p:transition spd="slow" advClick="0" advTm="4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058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678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500">
        <p15:prstTrans prst="peelOff"/>
      </p:transition>
    </mc:Choice>
    <mc:Fallback xmlns="">
      <p:transition spd="slow" advClick="0" advTm="4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058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97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500">
        <p15:prstTrans prst="peelOff"/>
      </p:transition>
    </mc:Choice>
    <mc:Fallback xmlns="">
      <p:transition spd="slow" advClick="0" advTm="4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058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2818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500">
        <p15:prstTrans prst="peelOff"/>
      </p:transition>
    </mc:Choice>
    <mc:Fallback xmlns="">
      <p:transition spd="slow" advClick="0" advTm="4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058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93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500">
        <p15:prstTrans prst="peelOff"/>
      </p:transition>
    </mc:Choice>
    <mc:Fallback xmlns="">
      <p:transition spd="slow" advClick="0" advTm="4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058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0211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500">
        <p15:prstTrans prst="peelOff"/>
      </p:transition>
    </mc:Choice>
    <mc:Fallback xmlns="">
      <p:transition spd="slow" advClick="0" advTm="4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058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801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500">
        <p15:prstTrans prst="peelOff"/>
      </p:transition>
    </mc:Choice>
    <mc:Fallback xmlns="">
      <p:transition spd="slow" advClick="0" advTm="4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058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4272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500">
        <p15:prstTrans prst="peelOff"/>
      </p:transition>
    </mc:Choice>
    <mc:Fallback xmlns="">
      <p:transition spd="slow" advClick="0" advTm="4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058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091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500">
        <p15:prstTrans prst="peelOff"/>
      </p:transition>
    </mc:Choice>
    <mc:Fallback xmlns="">
      <p:transition spd="slow" advClick="0" advTm="4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39" y="0"/>
            <a:ext cx="10058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595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500">
        <p15:prstTrans prst="peelOff"/>
      </p:transition>
    </mc:Choice>
    <mc:Fallback xmlns="">
      <p:transition spd="slow" advClick="0" advTm="4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058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144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500">
        <p15:prstTrans prst="peelOff"/>
      </p:transition>
    </mc:Choice>
    <mc:Fallback xmlns="">
      <p:transition spd="slow" advClick="0" advTm="4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05107" y="0"/>
            <a:ext cx="91817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067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500">
        <p15:prstTrans prst="peelOff"/>
      </p:transition>
    </mc:Choice>
    <mc:Fallback xmlns="">
      <p:transition spd="slow" advClick="0" advTm="4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9" t="629" r="-1400" b="-629"/>
          <a:stretch/>
        </p:blipFill>
        <p:spPr>
          <a:xfrm>
            <a:off x="2321169" y="0"/>
            <a:ext cx="7944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2133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500">
        <p15:prstTrans prst="peelOff"/>
      </p:transition>
    </mc:Choice>
    <mc:Fallback xmlns="">
      <p:transition spd="slow" advClick="0" advTm="4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058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139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500">
        <p15:prstTrans prst="peelOff"/>
      </p:transition>
    </mc:Choice>
    <mc:Fallback xmlns="">
      <p:transition spd="slow" advClick="0" advTm="4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05107" y="0"/>
            <a:ext cx="91817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8687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500">
        <p15:prstTrans prst="peelOff"/>
      </p:transition>
    </mc:Choice>
    <mc:Fallback xmlns="">
      <p:transition spd="slow" advClick="0" advTm="4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058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17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500">
        <p15:prstTrans prst="peelOff"/>
      </p:transition>
    </mc:Choice>
    <mc:Fallback xmlns="">
      <p:transition spd="slow" advClick="0" advTm="4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8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352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500">
        <p15:prstTrans prst="peelOff"/>
      </p:transition>
    </mc:Choice>
    <mc:Fallback xmlns="">
      <p:transition spd="slow" advClick="0" advTm="4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058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9134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500">
        <p15:prstTrans prst="peelOff"/>
      </p:transition>
    </mc:Choice>
    <mc:Fallback xmlns="">
      <p:transition spd="slow" advClick="0" advTm="4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058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753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500">
        <p15:prstTrans prst="peelOff"/>
      </p:transition>
    </mc:Choice>
    <mc:Fallback xmlns="">
      <p:transition spd="slow" advClick="0" advTm="4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058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0944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500">
        <p15:prstTrans prst="peelOff"/>
      </p:transition>
    </mc:Choice>
    <mc:Fallback xmlns="">
      <p:transition spd="slow" advClick="0" advTm="4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57" y="0"/>
            <a:ext cx="10362725" cy="6858000"/>
          </a:xfrm>
        </p:spPr>
      </p:pic>
    </p:spTree>
    <p:extLst>
      <p:ext uri="{BB962C8B-B14F-4D97-AF65-F5344CB8AC3E}">
        <p14:creationId xmlns:p14="http://schemas.microsoft.com/office/powerpoint/2010/main" val="3454124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500">
        <p15:prstTrans prst="peelOff"/>
      </p:transition>
    </mc:Choice>
    <mc:Fallback xmlns="">
      <p:transition spd="slow" advClick="0" advTm="4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-1"/>
            <a:ext cx="100584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208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500">
        <p15:prstTrans prst="peelOff"/>
      </p:transition>
    </mc:Choice>
    <mc:Fallback xmlns="">
      <p:transition spd="slow" advClick="0" advTm="4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058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804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500">
        <p15:prstTrans prst="peelOff"/>
      </p:transition>
    </mc:Choice>
    <mc:Fallback xmlns="">
      <p:transition spd="slow" advClick="0" advTm="4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26" y="0"/>
            <a:ext cx="10058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679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500">
        <p15:prstTrans prst="peelOff"/>
      </p:transition>
    </mc:Choice>
    <mc:Fallback xmlns="">
      <p:transition spd="slow" advClick="0" advTm="4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058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2424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500">
        <p15:prstTrans prst="peelOff"/>
      </p:transition>
    </mc:Choice>
    <mc:Fallback xmlns="">
      <p:transition spd="slow" advClick="0" advTm="4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058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838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500">
        <p15:prstTrans prst="peelOff"/>
      </p:transition>
    </mc:Choice>
    <mc:Fallback xmlns="">
      <p:transition spd="slow" advClick="0" advTm="4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058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027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500">
        <p15:prstTrans prst="peelOff"/>
      </p:transition>
    </mc:Choice>
    <mc:Fallback xmlns="">
      <p:transition spd="slow" advClick="0" advTm="4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316</TotalTime>
  <Words>24</Words>
  <Application>Microsoft Office PowerPoint</Application>
  <PresentationFormat>Widescreen</PresentationFormat>
  <Paragraphs>3</Paragraphs>
  <Slides>51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7" baseType="lpstr">
      <vt:lpstr>Arial</vt:lpstr>
      <vt:lpstr>Calibri</vt:lpstr>
      <vt:lpstr>Calibri Light</vt:lpstr>
      <vt:lpstr>Candy Round BTN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Clara Thomson</dc:creator>
  <cp:lastModifiedBy>Clara Thomson</cp:lastModifiedBy>
  <cp:revision>21</cp:revision>
  <dcterms:created xsi:type="dcterms:W3CDTF">2014-07-27T01:31:01Z</dcterms:created>
  <dcterms:modified xsi:type="dcterms:W3CDTF">2014-07-27T17:20:25Z</dcterms:modified>
</cp:coreProperties>
</file>